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5" r:id="rId1"/>
  </p:sldMasterIdLst>
  <p:sldIdLst>
    <p:sldId id="256" r:id="rId2"/>
    <p:sldId id="257" r:id="rId3"/>
    <p:sldId id="283" r:id="rId4"/>
    <p:sldId id="258" r:id="rId5"/>
    <p:sldId id="259" r:id="rId6"/>
    <p:sldId id="279" r:id="rId7"/>
    <p:sldId id="280" r:id="rId8"/>
    <p:sldId id="281" r:id="rId9"/>
    <p:sldId id="263" r:id="rId10"/>
    <p:sldId id="291" r:id="rId11"/>
    <p:sldId id="265" r:id="rId12"/>
    <p:sldId id="264" r:id="rId13"/>
    <p:sldId id="266" r:id="rId14"/>
    <p:sldId id="285" r:id="rId15"/>
    <p:sldId id="292" r:id="rId16"/>
    <p:sldId id="267" r:id="rId17"/>
    <p:sldId id="268" r:id="rId18"/>
    <p:sldId id="286" r:id="rId19"/>
    <p:sldId id="293" r:id="rId20"/>
    <p:sldId id="269" r:id="rId21"/>
    <p:sldId id="270" r:id="rId22"/>
    <p:sldId id="287" r:id="rId23"/>
    <p:sldId id="294" r:id="rId24"/>
    <p:sldId id="271" r:id="rId25"/>
    <p:sldId id="272" r:id="rId26"/>
    <p:sldId id="273" r:id="rId27"/>
    <p:sldId id="274" r:id="rId28"/>
    <p:sldId id="288" r:id="rId29"/>
    <p:sldId id="295" r:id="rId30"/>
    <p:sldId id="275" r:id="rId31"/>
    <p:sldId id="276" r:id="rId32"/>
    <p:sldId id="289" r:id="rId33"/>
    <p:sldId id="296" r:id="rId34"/>
    <p:sldId id="277" r:id="rId35"/>
    <p:sldId id="278" r:id="rId36"/>
    <p:sldId id="290" r:id="rId37"/>
    <p:sldId id="28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0977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11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69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94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408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5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5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48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15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18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15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846716F-9949-412B-A70A-B906C50A4323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2737C99-E509-4BA9-8BAA-5FC810F5F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53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0F4F-65B2-4C3A-902C-0922272C5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 and Entertainment Industry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410D9-80B8-4679-9888-959D378C8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21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302866"/>
            <a:ext cx="9432248" cy="335220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6151CF-9E29-4D27-91DB-FEDC0017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65125"/>
            <a:ext cx="9691687" cy="1325563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Exercise 1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</a:rPr>
              <a:t>To find the profitable stores and generate the report to check whether the discount has to increase.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839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0645-D750-43B8-9212-BA4B6D0D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920"/>
            <a:ext cx="10515600" cy="1239520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Exercise 1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</a:rPr>
              <a:t>To find the profitable stores and generate the report to check whether the discount has to increase.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77C02-62C6-4060-945F-4436CE43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37775" y="2044314"/>
            <a:ext cx="9388992" cy="4437765"/>
          </a:xfrm>
        </p:spPr>
      </p:pic>
    </p:spTree>
    <p:extLst>
      <p:ext uri="{BB962C8B-B14F-4D97-AF65-F5344CB8AC3E}">
        <p14:creationId xmlns:p14="http://schemas.microsoft.com/office/powerpoint/2010/main" val="150895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A4C8-DABD-4C24-9307-2175EC94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59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1 (expression transformation): 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B8CAE-1218-4664-B61C-CA9963995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9352"/>
            <a:ext cx="9664688" cy="4522771"/>
          </a:xfrm>
        </p:spPr>
      </p:pic>
    </p:spTree>
    <p:extLst>
      <p:ext uri="{BB962C8B-B14F-4D97-AF65-F5344CB8AC3E}">
        <p14:creationId xmlns:p14="http://schemas.microsoft.com/office/powerpoint/2010/main" val="99426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3D58-F29A-4E10-8F72-880BEFFF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1 (expression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E52BC-E222-4911-AAD2-523AC5644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63222"/>
            <a:ext cx="8594725" cy="4082494"/>
          </a:xfrm>
        </p:spPr>
      </p:pic>
    </p:spTree>
    <p:extLst>
      <p:ext uri="{BB962C8B-B14F-4D97-AF65-F5344CB8AC3E}">
        <p14:creationId xmlns:p14="http://schemas.microsoft.com/office/powerpoint/2010/main" val="83740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2CC2-38D6-437D-9931-9AC196F2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Target and Output 1:</a:t>
            </a:r>
            <a:endParaRPr lang="en-IN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5573A-4094-4E4A-9126-9D0F7A1AA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3134"/>
          <a:stretch/>
        </p:blipFill>
        <p:spPr>
          <a:xfrm>
            <a:off x="1518082" y="2738291"/>
            <a:ext cx="3292286" cy="267462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153B9F-002A-4C5F-993A-1C4CA79B0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03" y="2738292"/>
            <a:ext cx="4331254" cy="2348836"/>
          </a:xfrm>
        </p:spPr>
      </p:pic>
    </p:spTree>
    <p:extLst>
      <p:ext uri="{BB962C8B-B14F-4D97-AF65-F5344CB8AC3E}">
        <p14:creationId xmlns:p14="http://schemas.microsoft.com/office/powerpoint/2010/main" val="117321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872" y="2646396"/>
            <a:ext cx="9432248" cy="266514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B8F68B-AFB2-48EA-8CF8-DC6F4E29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65125"/>
            <a:ext cx="9691687" cy="1325563"/>
          </a:xfrm>
        </p:spPr>
        <p:txBody>
          <a:bodyPr>
            <a:no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2.1: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module is to produce a report on Profitable store to increase its unit price per SKU.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44995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8995-D6C5-4D24-8AA4-0DB66A71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>
            <a:no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2.1: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module is to produce a report on Profitable store to increase its unit price per SKU. </a:t>
            </a:r>
            <a:endParaRPr lang="en-IN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8A434-CE89-4D02-8962-FAD76EEC3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57" y="1887476"/>
            <a:ext cx="9529254" cy="4477813"/>
          </a:xfrm>
        </p:spPr>
      </p:pic>
    </p:spTree>
    <p:extLst>
      <p:ext uri="{BB962C8B-B14F-4D97-AF65-F5344CB8AC3E}">
        <p14:creationId xmlns:p14="http://schemas.microsoft.com/office/powerpoint/2010/main" val="91445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F1D2-5ED6-4AC0-AD27-AA41ABB3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9257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2.1 (expression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6F46E-B55F-4277-A4F8-9AC2044A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62063" y="1986996"/>
            <a:ext cx="8594725" cy="4034946"/>
          </a:xfrm>
        </p:spPr>
      </p:pic>
    </p:spTree>
    <p:extLst>
      <p:ext uri="{BB962C8B-B14F-4D97-AF65-F5344CB8AC3E}">
        <p14:creationId xmlns:p14="http://schemas.microsoft.com/office/powerpoint/2010/main" val="288275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DD-BA9D-43C6-9AF9-CD3050C4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0" y="426212"/>
            <a:ext cx="8253984" cy="1148588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and Output 2.1 :</a:t>
            </a:r>
            <a:endParaRPr lang="en-IN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0CA30-1144-468F-A217-28144A529C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71" y="2080450"/>
            <a:ext cx="3466340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75C3A6-4997-4842-A1DA-728C3A317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29" y="1848009"/>
            <a:ext cx="4259580" cy="4312920"/>
          </a:xfrm>
        </p:spPr>
      </p:pic>
    </p:spTree>
    <p:extLst>
      <p:ext uri="{BB962C8B-B14F-4D97-AF65-F5344CB8AC3E}">
        <p14:creationId xmlns:p14="http://schemas.microsoft.com/office/powerpoint/2010/main" val="352367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0156" y="3005691"/>
            <a:ext cx="9432248" cy="24614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A6ECF6-54B9-44BD-BA70-5D930179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156" y="1084217"/>
            <a:ext cx="9691687" cy="1325563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2.2: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 analyzing the Sku’s sold each day and then coming up with a specific profit by department based on actual sku sales and costing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1774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4EFD-90BD-4D69-8188-0C6ED42C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B749-AF8E-4E53-B2CF-050E247E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63806"/>
            <a:ext cx="8595360" cy="3916331"/>
          </a:xfrm>
        </p:spPr>
        <p:txBody>
          <a:bodyPr/>
          <a:lstStyle/>
          <a:p>
            <a:r>
              <a:rPr lang="en-US" dirty="0"/>
              <a:t>Anjali Atule</a:t>
            </a:r>
          </a:p>
          <a:p>
            <a:r>
              <a:rPr lang="en-US" dirty="0"/>
              <a:t>Varad Lad </a:t>
            </a:r>
          </a:p>
          <a:p>
            <a:r>
              <a:rPr lang="en-US" dirty="0"/>
              <a:t>Shubham </a:t>
            </a:r>
            <a:r>
              <a:rPr lang="en-US" dirty="0" err="1"/>
              <a:t>Nisal</a:t>
            </a:r>
            <a:endParaRPr lang="en-US" dirty="0"/>
          </a:p>
          <a:p>
            <a:r>
              <a:rPr lang="en-US" dirty="0" err="1"/>
              <a:t>Rutuja</a:t>
            </a:r>
            <a:r>
              <a:rPr lang="en-US" dirty="0"/>
              <a:t> </a:t>
            </a:r>
            <a:r>
              <a:rPr lang="en-US" dirty="0" err="1"/>
              <a:t>Nandure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17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ECDA-E8EA-4185-97B0-6E42DABC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0635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2.2: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 analyzing the Sku’s sold each day and then coming up with a specific profit by department based on actual sku sales and costing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2B95C-CA75-4E83-9245-7B76857D6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46" y="2025638"/>
            <a:ext cx="9488507" cy="4467237"/>
          </a:xfrm>
        </p:spPr>
      </p:pic>
    </p:spTree>
    <p:extLst>
      <p:ext uri="{BB962C8B-B14F-4D97-AF65-F5344CB8AC3E}">
        <p14:creationId xmlns:p14="http://schemas.microsoft.com/office/powerpoint/2010/main" val="133997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E817-9225-446C-B612-9A360BB2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52826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2.2 (aggregator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23224-D264-4426-A650-4BB778E34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6"/>
          <a:stretch/>
        </p:blipFill>
        <p:spPr>
          <a:xfrm>
            <a:off x="1261872" y="1685324"/>
            <a:ext cx="9217734" cy="4555679"/>
          </a:xfrm>
        </p:spPr>
      </p:pic>
    </p:spTree>
    <p:extLst>
      <p:ext uri="{BB962C8B-B14F-4D97-AF65-F5344CB8AC3E}">
        <p14:creationId xmlns:p14="http://schemas.microsoft.com/office/powerpoint/2010/main" val="41952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DE36-C871-41D8-ACA4-25804B4E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45790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and Output 2.2 :</a:t>
            </a:r>
            <a:endParaRPr lang="en-IN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50A11A-886B-4D91-B9CE-F241C29D30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51398"/>
            <a:ext cx="3472899" cy="234550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CC2CC-483B-47DC-B86B-73375C96DD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09" y="2684804"/>
            <a:ext cx="3092737" cy="1798420"/>
          </a:xfrm>
        </p:spPr>
      </p:pic>
    </p:spTree>
    <p:extLst>
      <p:ext uri="{BB962C8B-B14F-4D97-AF65-F5344CB8AC3E}">
        <p14:creationId xmlns:p14="http://schemas.microsoft.com/office/powerpoint/2010/main" val="2734666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438" y="2306636"/>
            <a:ext cx="9958073" cy="242516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F4A33B-8A28-486E-BC72-8B6FB2DE9EBB}"/>
              </a:ext>
            </a:extLst>
          </p:cNvPr>
          <p:cNvSpPr txBox="1">
            <a:spLocks/>
          </p:cNvSpPr>
          <p:nvPr/>
        </p:nvSpPr>
        <p:spPr>
          <a:xfrm>
            <a:off x="1050406" y="472290"/>
            <a:ext cx="10091188" cy="1392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Exercise 3:</a:t>
            </a:r>
            <a:b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To generate a report to find the most profitable movie title list in yearly basis</a:t>
            </a:r>
            <a:r>
              <a:rPr lang="en-US" sz="10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68008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FA59-FDA7-47CF-8CA4-AB98FCA8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3: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generate a report to find the most profitable movie title list in yearly basis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7D082-69E8-4627-88A0-42D2DA67A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75317"/>
            <a:ext cx="9007206" cy="4243238"/>
          </a:xfrm>
        </p:spPr>
      </p:pic>
    </p:spTree>
    <p:extLst>
      <p:ext uri="{BB962C8B-B14F-4D97-AF65-F5344CB8AC3E}">
        <p14:creationId xmlns:p14="http://schemas.microsoft.com/office/powerpoint/2010/main" val="2313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B1B6-0FD5-43D0-8FB1-5346C7B5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0481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3 (expression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2A5AF-218F-4029-9823-270CAF8B2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53" y="1821179"/>
            <a:ext cx="9304893" cy="4419824"/>
          </a:xfrm>
        </p:spPr>
      </p:pic>
    </p:spTree>
    <p:extLst>
      <p:ext uri="{BB962C8B-B14F-4D97-AF65-F5344CB8AC3E}">
        <p14:creationId xmlns:p14="http://schemas.microsoft.com/office/powerpoint/2010/main" val="11504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312A-FA28-408B-A745-44219CD1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7114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3 (aggregator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16EC1-FF4C-423C-98F8-C1DE756B6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63222"/>
            <a:ext cx="8594725" cy="4082494"/>
          </a:xfrm>
        </p:spPr>
      </p:pic>
    </p:spTree>
    <p:extLst>
      <p:ext uri="{BB962C8B-B14F-4D97-AF65-F5344CB8AC3E}">
        <p14:creationId xmlns:p14="http://schemas.microsoft.com/office/powerpoint/2010/main" val="19120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2CC-F3E7-4FDF-8DE1-9E89B54A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41603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3 (rank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4549C-51A9-46CD-8926-6C5C5D2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99097"/>
            <a:ext cx="9639074" cy="4548437"/>
          </a:xfrm>
        </p:spPr>
      </p:pic>
    </p:spTree>
    <p:extLst>
      <p:ext uri="{BB962C8B-B14F-4D97-AF65-F5344CB8AC3E}">
        <p14:creationId xmlns:p14="http://schemas.microsoft.com/office/powerpoint/2010/main" val="18728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D161-2616-41E0-9EAA-9EAC5AA8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9127"/>
            <a:ext cx="9692640" cy="1232221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and Output 3 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E2A14-5AD0-4DF3-A92B-A4BAEB833A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4" y="2741434"/>
            <a:ext cx="4117286" cy="215903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800003C-482B-4A23-BDC4-741B32068F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49" y="2741434"/>
            <a:ext cx="4147815" cy="1573114"/>
          </a:xfrm>
        </p:spPr>
      </p:pic>
    </p:spTree>
    <p:extLst>
      <p:ext uri="{BB962C8B-B14F-4D97-AF65-F5344CB8AC3E}">
        <p14:creationId xmlns:p14="http://schemas.microsoft.com/office/powerpoint/2010/main" val="422394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988" y="2288881"/>
            <a:ext cx="9437382" cy="275353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FACE72-9866-4AA5-AA5D-EEBB22F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65125"/>
            <a:ext cx="9691687" cy="1325563"/>
          </a:xfrm>
        </p:spPr>
        <p:txBody>
          <a:bodyPr>
            <a:normAutofit/>
          </a:bodyPr>
          <a:lstStyle/>
          <a:p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2E324D-BE10-4E95-9738-D11F93674A5D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Exercise 4:</a:t>
            </a:r>
            <a:b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GB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to produce the report by using inventory balance to get the forecasted production.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3687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A211-815C-4809-9ACA-4CE94BF2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Scope of the System:</a:t>
            </a:r>
            <a:endParaRPr lang="en-IN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52A15-1222-4A23-910F-5771D3E5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6" y="1997475"/>
            <a:ext cx="9692640" cy="426128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7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is to produce a report on Profitable store to increase its unit price per SKU. By analyzing the Sku’s sold each day and then coming up with a specific profit by department based on actual sku sales and costing. Dimension inventory fact which has the profit details.</a:t>
            </a:r>
          </a:p>
          <a:p>
            <a:pPr>
              <a:lnSpc>
                <a:spcPct val="170000"/>
              </a:lnSpc>
            </a:pPr>
            <a:r>
              <a:rPr lang="en-US" sz="7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SKU produces the items and the price details which are there in the SKU Master dimension to produce the SKU items, prices and discounts.</a:t>
            </a:r>
          </a:p>
          <a:p>
            <a:pPr>
              <a:lnSpc>
                <a:spcPct val="170000"/>
              </a:lnSpc>
            </a:pPr>
            <a:r>
              <a:rPr lang="en-US" sz="7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This module is to find the Production of SKU’s based on Inventory Balance. SKU is an identification of a particular product that allows it to be tracked for inventory purposes. SKU Master is to get the information about the production details.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000000"/>
              </a:solidFill>
              <a:effectLst/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579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0E68-27C7-4948-869D-59D47680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4: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to produce the report by using inventory balance to get the forecasted production.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11C0B-2999-44C2-8EE6-6C314B23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4755"/>
            <a:ext cx="9242442" cy="4346046"/>
          </a:xfrm>
        </p:spPr>
      </p:pic>
    </p:spTree>
    <p:extLst>
      <p:ext uri="{BB962C8B-B14F-4D97-AF65-F5344CB8AC3E}">
        <p14:creationId xmlns:p14="http://schemas.microsoft.com/office/powerpoint/2010/main" val="202952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FEAD-8A9B-4D82-947E-F084725D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68236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4 (expression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228BC-D6AE-49BB-B548-9C13E479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61872" y="1764182"/>
            <a:ext cx="9496150" cy="4636617"/>
          </a:xfrm>
        </p:spPr>
      </p:pic>
    </p:spTree>
    <p:extLst>
      <p:ext uri="{BB962C8B-B14F-4D97-AF65-F5344CB8AC3E}">
        <p14:creationId xmlns:p14="http://schemas.microsoft.com/office/powerpoint/2010/main" val="304781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B9A7-2DAB-426A-BA04-6BAC5A94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23848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and Output 4 :</a:t>
            </a:r>
            <a:endParaRPr lang="en-IN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FE054D-D35B-4F9C-8590-4E1222058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05" y="1828800"/>
            <a:ext cx="2891840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46440-69B5-4634-B912-1CA42AA1E4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79" y="1855629"/>
            <a:ext cx="4145280" cy="4297680"/>
          </a:xfrm>
        </p:spPr>
      </p:pic>
    </p:spTree>
    <p:extLst>
      <p:ext uri="{BB962C8B-B14F-4D97-AF65-F5344CB8AC3E}">
        <p14:creationId xmlns:p14="http://schemas.microsoft.com/office/powerpoint/2010/main" val="2211582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278FE-61EC-4B2F-B315-D490C8F7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872" y="2173472"/>
            <a:ext cx="8550947" cy="28868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0A1438-655C-4E09-828F-CEBBC2F2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365125"/>
            <a:ext cx="9691687" cy="1325563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5: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find the Production of SKU’s based on Inventory Balance.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27203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11E7-FF93-40C1-99DA-486840D5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34566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Exercise 5: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find the Production of SKU’s based on Inventory Balance.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488CA-5586-4D3D-B9FA-DDEFF46CE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1" y="1838898"/>
            <a:ext cx="9750318" cy="4591198"/>
          </a:xfrm>
        </p:spPr>
      </p:pic>
    </p:spTree>
    <p:extLst>
      <p:ext uri="{BB962C8B-B14F-4D97-AF65-F5344CB8AC3E}">
        <p14:creationId xmlns:p14="http://schemas.microsoft.com/office/powerpoint/2010/main" val="4208547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4D26-A868-4A61-B322-A9A95CE1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2624"/>
          </a:xfrm>
        </p:spPr>
        <p:txBody>
          <a:bodyPr>
            <a:normAutofit/>
          </a:bodyPr>
          <a:lstStyle/>
          <a:p>
            <a:r>
              <a:rPr lang="en-US" sz="2400" b="1" dirty="0"/>
              <a:t>Exercise 5 (expression transformation):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191B-E66D-4623-82FE-8FA63BFD9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62063" y="1907374"/>
            <a:ext cx="8594725" cy="4194189"/>
          </a:xfrm>
        </p:spPr>
      </p:pic>
    </p:spTree>
    <p:extLst>
      <p:ext uri="{BB962C8B-B14F-4D97-AF65-F5344CB8AC3E}">
        <p14:creationId xmlns:p14="http://schemas.microsoft.com/office/powerpoint/2010/main" val="2239006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F19-B955-4F47-866E-B8F77F58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1"/>
            <a:ext cx="9692640" cy="921502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and Output 5 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307B66-6281-47E8-AE9F-CBCEB46BDF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0" y="1828800"/>
            <a:ext cx="3631771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7F0B1F-6B31-4DF6-883F-DC4C8BE64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352611"/>
            <a:ext cx="4481512" cy="3303716"/>
          </a:xfrm>
        </p:spPr>
      </p:pic>
    </p:spTree>
    <p:extLst>
      <p:ext uri="{BB962C8B-B14F-4D97-AF65-F5344CB8AC3E}">
        <p14:creationId xmlns:p14="http://schemas.microsoft.com/office/powerpoint/2010/main" val="1236336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4BAB-E9BB-4848-A80B-E1286287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8441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                          Thank You !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04056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9CB7-ECCF-4111-8527-6BE5FDF8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Architecture: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0986F-2551-4039-83E6-B97BD9D25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b="3275"/>
          <a:stretch/>
        </p:blipFill>
        <p:spPr>
          <a:xfrm>
            <a:off x="2210540" y="2038535"/>
            <a:ext cx="6028176" cy="3545516"/>
          </a:xfrm>
        </p:spPr>
      </p:pic>
    </p:spTree>
    <p:extLst>
      <p:ext uri="{BB962C8B-B14F-4D97-AF65-F5344CB8AC3E}">
        <p14:creationId xmlns:p14="http://schemas.microsoft.com/office/powerpoint/2010/main" val="399431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81C8-458E-4276-9A85-B9EDED56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0"/>
            <a:ext cx="10515600" cy="67470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Model: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CA538-7B74-48F6-9076-1CFDD918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19490"/>
          <a:stretch/>
        </p:blipFill>
        <p:spPr>
          <a:xfrm>
            <a:off x="609215" y="1686757"/>
            <a:ext cx="9830925" cy="4893528"/>
          </a:xfrm>
        </p:spPr>
      </p:pic>
    </p:spTree>
    <p:extLst>
      <p:ext uri="{BB962C8B-B14F-4D97-AF65-F5344CB8AC3E}">
        <p14:creationId xmlns:p14="http://schemas.microsoft.com/office/powerpoint/2010/main" val="215247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EC16-7A7F-4C1F-BE7C-9CFB718F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48135"/>
          </a:xfrm>
        </p:spPr>
        <p:txBody>
          <a:bodyPr>
            <a:normAutofit/>
          </a:bodyPr>
          <a:lstStyle/>
          <a:p>
            <a:r>
              <a:rPr lang="en-US" sz="3200" b="1" dirty="0"/>
              <a:t>Creation of source tables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17961-8030-480B-896F-80E773035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31997" r="24463" b="6546"/>
          <a:stretch/>
        </p:blipFill>
        <p:spPr>
          <a:xfrm>
            <a:off x="1146821" y="1704512"/>
            <a:ext cx="9898358" cy="4520953"/>
          </a:xfr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E72DE-C1AD-43D3-B1BA-2AFE4874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23" y="3314700"/>
            <a:ext cx="167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9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B36B-D372-4BC4-A515-169281CC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3747"/>
          </a:xfrm>
        </p:spPr>
        <p:txBody>
          <a:bodyPr>
            <a:normAutofit/>
          </a:bodyPr>
          <a:lstStyle/>
          <a:p>
            <a:r>
              <a:rPr lang="en-US" sz="3200" b="1" dirty="0"/>
              <a:t>Inserting data into tables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43DD6-DBD0-4275-978F-1EDCC1232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33023" r="48498" b="3855"/>
          <a:stretch/>
        </p:blipFill>
        <p:spPr>
          <a:xfrm>
            <a:off x="1367161" y="1407461"/>
            <a:ext cx="7546019" cy="5217944"/>
          </a:xfrm>
        </p:spPr>
      </p:pic>
    </p:spTree>
    <p:extLst>
      <p:ext uri="{BB962C8B-B14F-4D97-AF65-F5344CB8AC3E}">
        <p14:creationId xmlns:p14="http://schemas.microsoft.com/office/powerpoint/2010/main" val="20015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12C-B900-4E07-A1EC-323683F5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79459"/>
          </a:xfrm>
        </p:spPr>
        <p:txBody>
          <a:bodyPr>
            <a:normAutofit/>
          </a:bodyPr>
          <a:lstStyle/>
          <a:p>
            <a:r>
              <a:rPr lang="en-US" sz="3200" b="1" dirty="0"/>
              <a:t>Inserting Data into Tables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63DF7-417B-4B1C-98A4-D09C49D53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32334" r="48589" b="6332"/>
          <a:stretch/>
        </p:blipFill>
        <p:spPr>
          <a:xfrm>
            <a:off x="1349406" y="1228615"/>
            <a:ext cx="7794596" cy="5405223"/>
          </a:xfrm>
        </p:spPr>
      </p:pic>
    </p:spTree>
    <p:extLst>
      <p:ext uri="{BB962C8B-B14F-4D97-AF65-F5344CB8AC3E}">
        <p14:creationId xmlns:p14="http://schemas.microsoft.com/office/powerpoint/2010/main" val="298711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429A-E031-4504-A99A-688DB3DD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8010"/>
            <a:ext cx="11283518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7724621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525</TotalTime>
  <Words>530</Words>
  <Application>Microsoft Office PowerPoint</Application>
  <PresentationFormat>Widescreen</PresentationFormat>
  <Paragraphs>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 Light</vt:lpstr>
      <vt:lpstr>Century Schoolbook</vt:lpstr>
      <vt:lpstr>Times New Roman</vt:lpstr>
      <vt:lpstr>Wingdings 2</vt:lpstr>
      <vt:lpstr>View</vt:lpstr>
      <vt:lpstr>Media and Entertainment Industry</vt:lpstr>
      <vt:lpstr>Team Members:</vt:lpstr>
      <vt:lpstr>Scope of the System:</vt:lpstr>
      <vt:lpstr>Logical Architecture:</vt:lpstr>
      <vt:lpstr>Project Model:</vt:lpstr>
      <vt:lpstr>Creation of source tables:</vt:lpstr>
      <vt:lpstr>Inserting data into tables:</vt:lpstr>
      <vt:lpstr>Inserting Data into Tables:</vt:lpstr>
      <vt:lpstr>Modules</vt:lpstr>
      <vt:lpstr>Exercise 1:  To find the profitable stores and generate the report to check whether the discount has to increase.</vt:lpstr>
      <vt:lpstr>Exercise 1:  To find the profitable stores and generate the report to check whether the discount has to increase.</vt:lpstr>
      <vt:lpstr>Exercise 1 (expression transformation): </vt:lpstr>
      <vt:lpstr>Exercise 1 (expression transformation):</vt:lpstr>
      <vt:lpstr>Target and Output 1:</vt:lpstr>
      <vt:lpstr>Exercise 2.1:  This module is to produce a report on Profitable store to increase its unit price per SKU. </vt:lpstr>
      <vt:lpstr>Exercise 2.1:  This module is to produce a report on Profitable store to increase its unit price per SKU. </vt:lpstr>
      <vt:lpstr>Exercise 2.1 (expression transformation):</vt:lpstr>
      <vt:lpstr>Target and Output 2.1 :</vt:lpstr>
      <vt:lpstr>Exercise 2.2:  By analyzing the Sku’s sold each day and then coming up with a specific profit by department based on actual sku sales and costing.</vt:lpstr>
      <vt:lpstr>Exercise 2.2:  By analyzing the Sku’s sold each day and then coming up with a specific profit by department based on actual sku sales and costing.</vt:lpstr>
      <vt:lpstr>Exercise 2.2 (aggregator transformation):</vt:lpstr>
      <vt:lpstr>Target and Output 2.2 :</vt:lpstr>
      <vt:lpstr>PowerPoint Presentation</vt:lpstr>
      <vt:lpstr>Exercise 3:  To generate a report to find the most profitable movie title list in yearly basis.</vt:lpstr>
      <vt:lpstr>Exercise 3 (expression transformation):</vt:lpstr>
      <vt:lpstr>Exercise 3 (aggregator transformation):</vt:lpstr>
      <vt:lpstr>Exercise 3 (rank transformation):</vt:lpstr>
      <vt:lpstr>Target and Output 3 :</vt:lpstr>
      <vt:lpstr>  </vt:lpstr>
      <vt:lpstr>Exercise 4:  This is to produce the report by using inventory balance to get the forecasted production.</vt:lpstr>
      <vt:lpstr>Exercise 4 (expression transformation):</vt:lpstr>
      <vt:lpstr>Target and Output 4 :</vt:lpstr>
      <vt:lpstr>Exercise 5:  To find the Production of SKU’s based on Inventory Balance.</vt:lpstr>
      <vt:lpstr>Exercise 5:  To find the Production of SKU’s based on Inventory Balance.</vt:lpstr>
      <vt:lpstr>Exercise 5 (expression transformation):</vt:lpstr>
      <vt:lpstr>Target and Output 5 :</vt:lpstr>
      <vt:lpstr>                          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and Entertainment Industry</dc:title>
  <dc:creator>Rutuja</dc:creator>
  <cp:lastModifiedBy>Varad Lad</cp:lastModifiedBy>
  <cp:revision>39</cp:revision>
  <dcterms:created xsi:type="dcterms:W3CDTF">2021-07-21T07:41:47Z</dcterms:created>
  <dcterms:modified xsi:type="dcterms:W3CDTF">2024-05-17T09:43:38Z</dcterms:modified>
</cp:coreProperties>
</file>